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60" r:id="rId4"/>
    <p:sldId id="262" r:id="rId5"/>
    <p:sldId id="259" r:id="rId6"/>
    <p:sldId id="261" r:id="rId7"/>
    <p:sldId id="264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E1564-800F-406D-A88B-CD5B3721853D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5C2DC-EE46-4E87-82FC-8662BCE992C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     we are the penguin.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A penguin can</a:t>
            </a:r>
            <a:r>
              <a:rPr lang="en-NZ" baseline="0" dirty="0" smtClean="0"/>
              <a:t> dive into the </a:t>
            </a:r>
            <a:r>
              <a:rPr lang="en-NZ" baseline="0" dirty="0" smtClean="0"/>
              <a:t>water. They can waddle to get on the ice or sand.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A  penguin  is a</a:t>
            </a:r>
            <a:r>
              <a:rPr lang="en-NZ" baseline="0" dirty="0" smtClean="0"/>
              <a:t>  </a:t>
            </a:r>
            <a:r>
              <a:rPr lang="en-NZ" dirty="0" smtClean="0"/>
              <a:t>bird and not a fish.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On land  cats  and</a:t>
            </a:r>
            <a:r>
              <a:rPr lang="en-NZ" baseline="0" dirty="0" smtClean="0"/>
              <a:t> dogs and rats </a:t>
            </a:r>
            <a:r>
              <a:rPr lang="en-NZ" baseline="0" dirty="0" smtClean="0"/>
              <a:t>are penguins </a:t>
            </a:r>
            <a:r>
              <a:rPr lang="en-NZ" baseline="0" dirty="0" err="1" smtClean="0"/>
              <a:t>prtis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A king penguin has a orange beak</a:t>
            </a:r>
            <a:r>
              <a:rPr lang="en-NZ" baseline="0" dirty="0" smtClean="0"/>
              <a:t> </a:t>
            </a:r>
            <a:r>
              <a:rPr lang="en-NZ" dirty="0" smtClean="0"/>
              <a:t>to eat there food</a:t>
            </a:r>
            <a:r>
              <a:rPr lang="en-NZ" baseline="0" dirty="0" smtClean="0"/>
              <a:t> . Penguins have got </a:t>
            </a:r>
            <a:r>
              <a:rPr lang="en-NZ" baseline="0" dirty="0" smtClean="0"/>
              <a:t>webbed  </a:t>
            </a:r>
            <a:r>
              <a:rPr lang="en-NZ" baseline="0" dirty="0" smtClean="0"/>
              <a:t>feet with </a:t>
            </a:r>
            <a:r>
              <a:rPr lang="en-NZ" baseline="0" dirty="0" smtClean="0"/>
              <a:t>claws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Not  all</a:t>
            </a:r>
            <a:r>
              <a:rPr lang="en-NZ" baseline="0" dirty="0" smtClean="0"/>
              <a:t> penguin live on ice  some penguin live  on </a:t>
            </a:r>
            <a:r>
              <a:rPr lang="en-NZ" baseline="0" dirty="0" smtClean="0"/>
              <a:t>beaches</a:t>
            </a:r>
            <a:r>
              <a:rPr lang="en-NZ" baseline="0" dirty="0" smtClean="0"/>
              <a:t>.</a:t>
            </a: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Penguins</a:t>
            </a:r>
            <a:r>
              <a:rPr lang="en-NZ" baseline="0" dirty="0" smtClean="0"/>
              <a:t> live in groups </a:t>
            </a:r>
            <a:r>
              <a:rPr lang="en-NZ" baseline="0" smtClean="0"/>
              <a:t>called </a:t>
            </a:r>
            <a:r>
              <a:rPr lang="en-NZ" baseline="0" smtClean="0"/>
              <a:t>colonies 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5C2DC-EE46-4E87-82FC-8662BCE992C3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77D99C-B175-4289-8A02-C937F7E73C3F}" type="datetimeFigureOut">
              <a:rPr lang="en-US" smtClean="0"/>
              <a:pPr/>
              <a:t>4/13/2011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8442EA-4B86-45F7-8883-7050B387E590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2984"/>
            <a:ext cx="7824814" cy="12858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Penguins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Picture 3" descr="DSC050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857496"/>
            <a:ext cx="4500594" cy="30003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1828800"/>
          </a:xfrm>
        </p:spPr>
        <p:txBody>
          <a:bodyPr/>
          <a:lstStyle/>
          <a:p>
            <a:pPr algn="ctr"/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How they move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pic>
        <p:nvPicPr>
          <p:cNvPr id="9" name="Picture 8" descr="P10609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000372"/>
            <a:ext cx="3714744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Is a penguin a bird or 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fish?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pic>
        <p:nvPicPr>
          <p:cNvPr id="5" name="Picture 4" descr="albatross_fema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571876"/>
            <a:ext cx="3518047" cy="1857364"/>
          </a:xfrm>
          <a:prstGeom prst="rect">
            <a:avLst/>
          </a:prstGeom>
        </p:spPr>
      </p:pic>
      <p:pic>
        <p:nvPicPr>
          <p:cNvPr id="6" name="Picture 5" descr="P10609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4643446"/>
            <a:ext cx="2786082" cy="2089562"/>
          </a:xfrm>
          <a:prstGeom prst="rect">
            <a:avLst/>
          </a:prstGeom>
        </p:spPr>
      </p:pic>
      <p:pic>
        <p:nvPicPr>
          <p:cNvPr id="7" name="Picture 6" descr="DSC050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142852"/>
            <a:ext cx="2285984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What is a 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Penguin 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redator?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 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pic>
        <p:nvPicPr>
          <p:cNvPr id="6" name="Picture 5" descr="P10609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500570"/>
            <a:ext cx="2928926" cy="2196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P10609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3643314"/>
            <a:ext cx="3286116" cy="24645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Program Files\Microsoft Office\Media\CntCD1\ClipArt8\j0345794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643182"/>
            <a:ext cx="2245766" cy="15115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8" name="Picture 6" descr="C:\Program Files\Microsoft Office\Media\CntCD1\ClipArt8\j0346675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43436" y="1857364"/>
            <a:ext cx="1400564" cy="1336627"/>
          </a:xfrm>
          <a:prstGeom prst="rect">
            <a:avLst/>
          </a:prstGeom>
          <a:noFill/>
        </p:spPr>
      </p:pic>
      <p:pic>
        <p:nvPicPr>
          <p:cNvPr id="3079" name="Picture 7" descr="C:\Program Files\Microsoft Office\Media\CntCD1\Photo1\j018144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3214686"/>
            <a:ext cx="2059254" cy="17573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 descr="albatross_femal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868" y="1785926"/>
            <a:ext cx="2794689" cy="11683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851648" cy="1828800"/>
          </a:xfrm>
        </p:spPr>
        <p:txBody>
          <a:bodyPr/>
          <a:lstStyle/>
          <a:p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What they look like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pic>
        <p:nvPicPr>
          <p:cNvPr id="6" name="Picture 5" descr="DSC050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714620"/>
            <a:ext cx="4286248" cy="30003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Where they live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pic>
        <p:nvPicPr>
          <p:cNvPr id="2052" name="Picture 4" descr="C:\Program Files\Microsoft Office\Media\CntCD1\Photo1\j01774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53185"/>
            <a:ext cx="3357586" cy="220481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5" name="Picture 11" descr="C:\Program Files\Microsoft Office\Media\CntCD1\ClipArt3\j023725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8975" y="4857760"/>
            <a:ext cx="3765025" cy="200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24814" cy="1828800"/>
          </a:xfrm>
        </p:spPr>
        <p:txBody>
          <a:bodyPr/>
          <a:lstStyle/>
          <a:p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By </a:t>
            </a:r>
            <a:r>
              <a:rPr lang="en-US" sz="60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Tegan</a:t>
            </a:r>
            <a: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br>
              <a:rPr lang="en-US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" name="Picture 4" descr="room 5 penguins 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857496"/>
            <a:ext cx="3643306" cy="2732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DSC05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428868"/>
            <a:ext cx="4357686" cy="3268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116</Words>
  <Application>Microsoft Office PowerPoint</Application>
  <PresentationFormat>On-screen Show (4:3)</PresentationFormat>
  <Paragraphs>21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Penguins </vt:lpstr>
      <vt:lpstr>How they move </vt:lpstr>
      <vt:lpstr>Is a penguin a bird or fish? </vt:lpstr>
      <vt:lpstr>What is a Penguin Predator? ?  </vt:lpstr>
      <vt:lpstr>What they look like </vt:lpstr>
      <vt:lpstr>Where they live </vt:lpstr>
      <vt:lpstr>By Tegan  </vt:lpstr>
    </vt:vector>
  </TitlesOfParts>
  <Company>Pekerau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PENGUINS</dc:title>
  <dc:creator>Administrator</dc:creator>
  <cp:lastModifiedBy>Administrator</cp:lastModifiedBy>
  <cp:revision>21</cp:revision>
  <dcterms:created xsi:type="dcterms:W3CDTF">2011-03-15T21:36:45Z</dcterms:created>
  <dcterms:modified xsi:type="dcterms:W3CDTF">2011-04-12T22:26:17Z</dcterms:modified>
</cp:coreProperties>
</file>